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72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73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D97C5-7923-4A2D-95F9-65B672C52DA8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9EF48-BF01-4514-92FF-8810E8CB5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6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FA51B-5E40-4CE4-A4DD-A719CF0A8492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81FF05-91A5-409A-B38E-3FD8D35A6DD0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765AB6-D1F6-4D50-A62E-A69E58C1355A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A17E23-3AAD-4861-BF5A-54FDD2DE7999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B94A71-7127-446A-9B1F-DAAB8F3051B1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210B55-69C9-420A-9451-930E9D365DFE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F06A84-C43E-4056-94EC-F20E92DB27BF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55C758-E3BC-45B9-8521-37604B0D0571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C1DA074-6BD5-451D-BA7E-34CE83B52DB5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40F449-E9A7-4B73-936E-83BEC8F3A619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B39C3D-05F4-4B11-8655-70A39295B7FB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992B8C-1D9A-4A6B-9718-83A879446787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9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1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8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8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5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93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6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76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0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659FC-F3C6-47F1-BF64-75E1793E05DC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A3636-FA35-4864-917E-D1B97E69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4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Bit Torrent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(Nick Feamster)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February 25,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3D5190-FD47-42FA-BE18-8D925DF0298A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Rarest Piece First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mtClean="0"/>
              <a:t>Policy: Determine the pieces that are most rare among your peers and download those first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This ensures that the most common pieces are left till the end to download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Rarest first also ensures that a large variety of pieces are downloaded from the seed</a:t>
            </a:r>
            <a:br>
              <a:rPr lang="en-US" smtClean="0"/>
            </a:br>
            <a:r>
              <a:rPr lang="en-US" smtClean="0"/>
              <a:t>(</a:t>
            </a:r>
            <a:r>
              <a:rPr lang="en-US" i="1" smtClean="0"/>
              <a:t>Question:</a:t>
            </a:r>
            <a:r>
              <a:rPr lang="en-US" smtClean="0"/>
              <a:t> Why is this important?)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E2395A-DBB3-4935-995A-22787ABF0B19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Piece Selection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order in which pieces are selected by different peers is critical for good performance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If a bad algorithm is used, we could end up in a situation where every peer has all the pieces that are currently available and none of the missing ones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If the original seed is taken down, the file cannot be completely downloaded!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16C37C-9888-483C-AE04-817FEF731C5E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Random First Piece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Initially, a peer has nothing to trade</a:t>
            </a:r>
          </a:p>
          <a:p>
            <a:pPr eaLnBrk="1" hangingPunct="1"/>
            <a:r>
              <a:rPr lang="en-US" smtClean="0"/>
              <a:t>Important to get a complete piece ASAP</a:t>
            </a:r>
          </a:p>
          <a:p>
            <a:pPr eaLnBrk="1" hangingPunct="1"/>
            <a:r>
              <a:rPr lang="en-US" smtClean="0"/>
              <a:t>Rare pieces are typically available at fewer peers, so downloading a rare piece initially is not a good idea (why?)</a:t>
            </a:r>
          </a:p>
          <a:p>
            <a:pPr eaLnBrk="1" hangingPunct="1"/>
            <a:r>
              <a:rPr lang="en-US" smtClean="0"/>
              <a:t>Policy: Select a random piece of the file and download it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1DE5B7-F52D-4E65-B9BA-A9C3F824A15D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Endgame Mode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When all the sub-pieces that a peer doesn’t have are actively being requested, these are requested from every peer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Redundant requests cancelled when piece arrives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Ensures that a single peer with a slow transfer rate doesn’t prevent the download from completing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B581C1-5BBC-4AF8-B30F-472D9BEBD345}" type="slidenum">
              <a:rPr lang="en-US"/>
              <a:pPr eaLnBrk="1" hangingPunct="1"/>
              <a:t>2</a:t>
            </a:fld>
            <a:endParaRPr lang="en-US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BitTorrent</a:t>
            </a:r>
            <a:endParaRPr lang="en-US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334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Steps for publishing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Peer creates .torrent file and uploads to a web server: contains metadata about </a:t>
            </a:r>
            <a:r>
              <a:rPr lang="en-US" i="1" dirty="0" smtClean="0"/>
              <a:t>tracker</a:t>
            </a:r>
            <a:r>
              <a:rPr lang="en-US" dirty="0" smtClean="0"/>
              <a:t> and about the </a:t>
            </a:r>
            <a:r>
              <a:rPr lang="en-US" i="1" dirty="0" smtClean="0"/>
              <a:t>pieces of the file</a:t>
            </a:r>
            <a:r>
              <a:rPr lang="en-US" dirty="0" smtClean="0"/>
              <a:t> (checksum of each piece of the file).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Peers that create the initial copy of the file are called </a:t>
            </a:r>
            <a:r>
              <a:rPr lang="en-US" i="1" dirty="0" smtClean="0"/>
              <a:t>seeds</a:t>
            </a:r>
            <a:endParaRPr lang="en-US" i="1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Steps for downloading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Peer downloads .torrent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Peer contacts </a:t>
            </a:r>
            <a:r>
              <a:rPr lang="en-US" dirty="0" smtClean="0"/>
              <a:t>tracker; tracker returns random set of peers, include seeds and </a:t>
            </a:r>
            <a:r>
              <a:rPr lang="en-US" i="1" dirty="0" err="1" smtClean="0"/>
              <a:t>leechers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Peer downloads from </a:t>
            </a:r>
            <a:r>
              <a:rPr lang="en-US" dirty="0" smtClean="0"/>
              <a:t>seeds, </a:t>
            </a:r>
            <a:r>
              <a:rPr lang="en-US" dirty="0" smtClean="0"/>
              <a:t>eventually from </a:t>
            </a:r>
            <a:r>
              <a:rPr lang="en-US" i="1" dirty="0" err="1" smtClean="0"/>
              <a:t>leechers</a:t>
            </a:r>
            <a:endParaRPr lang="en-US" i="1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Uses basic ideas from game theory to largely eliminate the free-rider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Previous systems could not deal with this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3F0047-199B-4F2C-B055-9BA313EE2852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Idea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Chop file into many pieces</a:t>
            </a:r>
          </a:p>
          <a:p>
            <a:pPr eaLnBrk="1" hangingPunct="1"/>
            <a:r>
              <a:rPr lang="en-US" dirty="0" smtClean="0"/>
              <a:t>Replicate DIFFERENT pieces on different peers as soon as possible</a:t>
            </a:r>
          </a:p>
          <a:p>
            <a:pPr eaLnBrk="1" hangingPunct="1"/>
            <a:r>
              <a:rPr lang="en-US" dirty="0" smtClean="0"/>
              <a:t>As soon as a peer has a complete piece, it can trade it with other peers</a:t>
            </a:r>
          </a:p>
          <a:p>
            <a:pPr eaLnBrk="1" hangingPunct="1"/>
            <a:r>
              <a:rPr lang="en-US" dirty="0" smtClean="0"/>
              <a:t>Hope to </a:t>
            </a:r>
            <a:r>
              <a:rPr lang="en-US" dirty="0" smtClean="0"/>
              <a:t>assemble the entire file at 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874470-27CB-4252-8AE9-AD110229E6C5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pPr eaLnBrk="1" hangingPunct="1"/>
            <a:r>
              <a:rPr lang="en-US" smtClean="0"/>
              <a:t>Basic Components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Peer that has the entire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Typically fragmented into 256KB pieces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Leecher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Peer that has an incomplete copy of the file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Torrent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Passive component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The torrent file lists SHA1 hashes of all the pieces to allow peers to verify integrity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Typically hosted on a web server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Tracker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Allows peers to find each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Returns a random list of peers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52EB7-92D3-4ECD-BCA6-969598BD7871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Pieces and Sub-Pieces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A piece is broken into sub-pieces ... Typically 16KB; pipeline multiple requests for sub-pieces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Policy: Until a piece is assembled, only download sub-pieces for that piece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This policy lets complete pieces assemble quickly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Identifying which Peers have which Pieces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a peer has all </a:t>
            </a:r>
            <a:r>
              <a:rPr lang="en-US" dirty="0" err="1" smtClean="0"/>
              <a:t>subpieces</a:t>
            </a:r>
            <a:r>
              <a:rPr lang="en-US" dirty="0" smtClean="0"/>
              <a:t> of a piece, it notifies the peers in its peer set by sending them a special </a:t>
            </a:r>
            <a:r>
              <a:rPr lang="en-US" b="1" dirty="0" smtClean="0"/>
              <a:t>have</a:t>
            </a:r>
            <a:r>
              <a:rPr lang="en-US" dirty="0" smtClean="0"/>
              <a:t> message for the piece.</a:t>
            </a:r>
          </a:p>
          <a:p>
            <a:r>
              <a:rPr lang="en-US" dirty="0" smtClean="0"/>
              <a:t>On establishing a new connection, a peer also sends a </a:t>
            </a:r>
            <a:r>
              <a:rPr lang="en-US" b="1" dirty="0" smtClean="0"/>
              <a:t>bit-field</a:t>
            </a:r>
            <a:r>
              <a:rPr lang="en-US" dirty="0" smtClean="0"/>
              <a:t> message to its new peer indicating which pieces it has.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74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331D92-BD09-4112-B019-1A4CD494C466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Tit-for-Tat in BitTorrent: Choking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19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Choking is a temporary refusal to upload; downloading occurs as normal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a node is unable to download from a peer, it does not upload to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Ensures that nodes cooperate and eliminates the free-rider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Cooperation involves uploaded sub-pieces that you have to your peer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Connection is kept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98E63A-70F8-4FCF-9B43-C78174531385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Choking Algorithm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 is to have several bidirectional connections running continuously</a:t>
            </a:r>
          </a:p>
          <a:p>
            <a:pPr eaLnBrk="1" hangingPunct="1"/>
            <a:r>
              <a:rPr lang="en-US" smtClean="0"/>
              <a:t>Upload to peers who have uploaded to you recently</a:t>
            </a:r>
          </a:p>
          <a:p>
            <a:pPr eaLnBrk="1" hangingPunct="1"/>
            <a:r>
              <a:rPr lang="en-US" smtClean="0"/>
              <a:t>Unutilized connections are uploaded to on a trial basis to see if better transfer rates could be found using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692D2-5516-4ACD-AD56-A3B2884C5A6E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Choking Specifics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 peer always unchokes a fixed number of its peers (default of 4)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Decision to choke/unchoke done based on current download rates, which is evaluated on a rolling 20-second average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Evaluation on who to choke/unchoke is performed every 10 seconds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This prevents wastage of resources by rapidly choking/unchoking peers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Supposedly enough for TCP to ramp up transfers to their full capacity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Which peer is the optimistic unchoke is rotated every 30 seconds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7070</TotalTime>
  <Words>713</Words>
  <Application>Microsoft Office PowerPoint</Application>
  <PresentationFormat>On-screen Show (4:3)</PresentationFormat>
  <Paragraphs>108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Bit Torrent</vt:lpstr>
      <vt:lpstr>BitTorrent</vt:lpstr>
      <vt:lpstr>Basic Idea</vt:lpstr>
      <vt:lpstr>Basic Components</vt:lpstr>
      <vt:lpstr>Pieces and Sub-Pieces</vt:lpstr>
      <vt:lpstr>Identifying which Peers have which Pieces</vt:lpstr>
      <vt:lpstr>Tit-for-Tat in BitTorrent: Choking</vt:lpstr>
      <vt:lpstr>Choking Algorithm</vt:lpstr>
      <vt:lpstr>Choking Specifics</vt:lpstr>
      <vt:lpstr>Rarest Piece First</vt:lpstr>
      <vt:lpstr>Piece Selection</vt:lpstr>
      <vt:lpstr>Random First Piece</vt:lpstr>
      <vt:lpstr>Endgame Mode</vt:lpstr>
    </vt:vector>
  </TitlesOfParts>
  <Company>Akamai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 Torrent</dc:title>
  <dc:creator>Maggs, Bruce</dc:creator>
  <cp:lastModifiedBy>Bruce</cp:lastModifiedBy>
  <cp:revision>5</cp:revision>
  <dcterms:created xsi:type="dcterms:W3CDTF">2014-01-28T01:09:37Z</dcterms:created>
  <dcterms:modified xsi:type="dcterms:W3CDTF">2015-01-28T17:46:27Z</dcterms:modified>
</cp:coreProperties>
</file>